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78" y="17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E3B7-5939-48A4-924E-6932C197426A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E133-4431-4505-8FE3-45F89D058B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E3B7-5939-48A4-924E-6932C197426A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E133-4431-4505-8FE3-45F89D058B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E3B7-5939-48A4-924E-6932C197426A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E133-4431-4505-8FE3-45F89D058B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E3B7-5939-48A4-924E-6932C197426A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E133-4431-4505-8FE3-45F89D058B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E3B7-5939-48A4-924E-6932C197426A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E133-4431-4505-8FE3-45F89D058B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E3B7-5939-48A4-924E-6932C197426A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E133-4431-4505-8FE3-45F89D058B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E3B7-5939-48A4-924E-6932C197426A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E133-4431-4505-8FE3-45F89D058B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E3B7-5939-48A4-924E-6932C197426A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E133-4431-4505-8FE3-45F89D058B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E3B7-5939-48A4-924E-6932C197426A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E133-4431-4505-8FE3-45F89D058B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E3B7-5939-48A4-924E-6932C197426A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E133-4431-4505-8FE3-45F89D058B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E3B7-5939-48A4-924E-6932C197426A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E133-4431-4505-8FE3-45F89D058B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DE3B7-5939-48A4-924E-6932C197426A}" type="datetimeFigureOut">
              <a:rPr kumimoji="1" lang="ja-JP" altLang="en-US" smtClean="0"/>
              <a:pPr/>
              <a:t>2010/11/17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CE133-4431-4505-8FE3-45F89D058BE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634724" y="1988840"/>
            <a:ext cx="2160240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85918" y="1071546"/>
            <a:ext cx="1896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分数と小数</a:t>
            </a:r>
            <a:endParaRPr kumimoji="1" lang="ja-JP" altLang="en-US" sz="2800" dirty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1634724" y="1986168"/>
            <a:ext cx="2160240" cy="2992978"/>
            <a:chOff x="1632076" y="1988840"/>
            <a:chExt cx="2160240" cy="2992978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1632076" y="1988840"/>
              <a:ext cx="2160240" cy="2376264"/>
              <a:chOff x="1619672" y="1556792"/>
              <a:chExt cx="2160240" cy="2808312"/>
            </a:xfrm>
          </p:grpSpPr>
          <p:sp>
            <p:nvSpPr>
              <p:cNvPr id="2" name="正方形/長方形 1"/>
              <p:cNvSpPr/>
              <p:nvPr/>
            </p:nvSpPr>
            <p:spPr>
              <a:xfrm>
                <a:off x="1619672" y="1556792"/>
                <a:ext cx="216024" cy="2808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正方形/長方形 10"/>
              <p:cNvSpPr/>
              <p:nvPr/>
            </p:nvSpPr>
            <p:spPr>
              <a:xfrm>
                <a:off x="1835696" y="1556792"/>
                <a:ext cx="216024" cy="2808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正方形/長方形 11"/>
              <p:cNvSpPr/>
              <p:nvPr/>
            </p:nvSpPr>
            <p:spPr>
              <a:xfrm>
                <a:off x="2051720" y="1556792"/>
                <a:ext cx="216024" cy="2808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正方形/長方形 12"/>
              <p:cNvSpPr/>
              <p:nvPr/>
            </p:nvSpPr>
            <p:spPr>
              <a:xfrm>
                <a:off x="2267744" y="1556792"/>
                <a:ext cx="216024" cy="2808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正方形/長方形 13"/>
              <p:cNvSpPr/>
              <p:nvPr/>
            </p:nvSpPr>
            <p:spPr>
              <a:xfrm>
                <a:off x="2483768" y="1556792"/>
                <a:ext cx="216024" cy="2808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2699792" y="1556792"/>
                <a:ext cx="216024" cy="2808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2915816" y="1556792"/>
                <a:ext cx="216024" cy="2808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3131840" y="1556792"/>
                <a:ext cx="216024" cy="2808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3347864" y="1556792"/>
                <a:ext cx="216024" cy="2808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3563888" y="1556792"/>
                <a:ext cx="216024" cy="2808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1" name="テキスト ボックス 20"/>
            <p:cNvSpPr txBox="1"/>
            <p:nvPr/>
          </p:nvSpPr>
          <p:spPr>
            <a:xfrm>
              <a:off x="1848100" y="4612486"/>
              <a:ext cx="1734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１を１０等分する</a:t>
              </a:r>
              <a:endParaRPr kumimoji="1" lang="ja-JP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2186682" y="1376224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分数と小数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1634724" y="1988840"/>
            <a:ext cx="2160240" cy="2389412"/>
            <a:chOff x="1634724" y="1988840"/>
            <a:chExt cx="2160240" cy="2389412"/>
          </a:xfrm>
        </p:grpSpPr>
        <p:sp>
          <p:nvSpPr>
            <p:cNvPr id="5" name="正方形/長方形 4"/>
            <p:cNvSpPr/>
            <p:nvPr/>
          </p:nvSpPr>
          <p:spPr>
            <a:xfrm>
              <a:off x="1634724" y="1988840"/>
              <a:ext cx="2160240" cy="23762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１</a:t>
              </a:r>
              <a:endParaRPr kumimoji="1" lang="ja-JP" altLang="en-US" dirty="0"/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1634724" y="2001988"/>
              <a:ext cx="216024" cy="23762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850748" y="2001988"/>
              <a:ext cx="216024" cy="23762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2066772" y="2001988"/>
              <a:ext cx="216024" cy="23762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282796" y="2001988"/>
              <a:ext cx="216024" cy="23762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498820" y="2001988"/>
              <a:ext cx="216024" cy="23762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714844" y="2001988"/>
              <a:ext cx="216024" cy="23762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930868" y="2001988"/>
              <a:ext cx="216024" cy="23762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146892" y="2001988"/>
              <a:ext cx="216024" cy="23762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3362916" y="2001988"/>
              <a:ext cx="216024" cy="23762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578940" y="2001988"/>
              <a:ext cx="216024" cy="23762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864047" y="4661410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分数で言うと</a:t>
            </a:r>
            <a:r>
              <a:rPr kumimoji="1" lang="en-US" altLang="ja-JP" dirty="0" smtClean="0"/>
              <a:t>……</a:t>
            </a:r>
            <a:endParaRPr kumimoji="1" lang="ja-JP" altLang="en-US" dirty="0"/>
          </a:p>
        </p:txBody>
      </p:sp>
      <p:cxnSp>
        <p:nvCxnSpPr>
          <p:cNvPr id="7" name="直線矢印コネクタ 6"/>
          <p:cNvCxnSpPr>
            <a:stCxn id="21" idx="0"/>
            <a:endCxn id="2" idx="2"/>
          </p:cNvCxnSpPr>
          <p:nvPr/>
        </p:nvCxnSpPr>
        <p:spPr>
          <a:xfrm flipV="1">
            <a:off x="1735440" y="4378252"/>
            <a:ext cx="7296" cy="2831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2498820" y="4625633"/>
            <a:ext cx="466474" cy="7758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１－</a:t>
            </a:r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143852" y="4688441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小数で言うと</a:t>
            </a:r>
            <a:r>
              <a:rPr lang="en-US" altLang="ja-JP" dirty="0" smtClean="0">
                <a:solidFill>
                  <a:srgbClr val="FF0000"/>
                </a:solidFill>
              </a:rPr>
              <a:t>……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886637" y="466849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０．１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7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グループ化 42"/>
          <p:cNvGrpSpPr/>
          <p:nvPr/>
        </p:nvGrpSpPr>
        <p:grpSpPr>
          <a:xfrm>
            <a:off x="523167" y="1566302"/>
            <a:ext cx="1390357" cy="2650435"/>
            <a:chOff x="523167" y="1566302"/>
            <a:chExt cx="1390357" cy="2650435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549978" y="1566302"/>
              <a:ext cx="1363546" cy="1502658"/>
              <a:chOff x="549978" y="1566302"/>
              <a:chExt cx="1363546" cy="1502658"/>
            </a:xfrm>
          </p:grpSpPr>
          <p:sp>
            <p:nvSpPr>
              <p:cNvPr id="3" name="正方形/長方形 2"/>
              <p:cNvSpPr/>
              <p:nvPr/>
            </p:nvSpPr>
            <p:spPr>
              <a:xfrm>
                <a:off x="549978" y="1566302"/>
                <a:ext cx="1363545" cy="149438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dirty="0" smtClean="0"/>
                  <a:t>１</a:t>
                </a:r>
                <a:endParaRPr kumimoji="1" lang="ja-JP" altLang="en-US" dirty="0"/>
              </a:p>
            </p:txBody>
          </p:sp>
          <p:sp>
            <p:nvSpPr>
              <p:cNvPr id="4" name="正方形/長方形 3"/>
              <p:cNvSpPr/>
              <p:nvPr/>
            </p:nvSpPr>
            <p:spPr>
              <a:xfrm>
                <a:off x="549978" y="1574571"/>
                <a:ext cx="136355" cy="149438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正方形/長方形 4"/>
              <p:cNvSpPr/>
              <p:nvPr/>
            </p:nvSpPr>
            <p:spPr>
              <a:xfrm>
                <a:off x="686333" y="1574571"/>
                <a:ext cx="136355" cy="1494389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822687" y="1574571"/>
                <a:ext cx="136355" cy="1494389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959041" y="1574571"/>
                <a:ext cx="136355" cy="149438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1095396" y="1574571"/>
                <a:ext cx="136355" cy="149438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正方形/長方形 8"/>
              <p:cNvSpPr/>
              <p:nvPr/>
            </p:nvSpPr>
            <p:spPr>
              <a:xfrm>
                <a:off x="1231750" y="1574571"/>
                <a:ext cx="136355" cy="149438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正方形/長方形 9"/>
              <p:cNvSpPr/>
              <p:nvPr/>
            </p:nvSpPr>
            <p:spPr>
              <a:xfrm>
                <a:off x="1368105" y="1574571"/>
                <a:ext cx="136355" cy="149438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正方形/長方形 10"/>
              <p:cNvSpPr/>
              <p:nvPr/>
            </p:nvSpPr>
            <p:spPr>
              <a:xfrm>
                <a:off x="1504459" y="1574571"/>
                <a:ext cx="136355" cy="149438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正方形/長方形 11"/>
              <p:cNvSpPr/>
              <p:nvPr/>
            </p:nvSpPr>
            <p:spPr>
              <a:xfrm>
                <a:off x="1640814" y="1574571"/>
                <a:ext cx="136355" cy="149438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正方形/長方形 12"/>
              <p:cNvSpPr/>
              <p:nvPr/>
            </p:nvSpPr>
            <p:spPr>
              <a:xfrm>
                <a:off x="1777169" y="1574571"/>
                <a:ext cx="136355" cy="149438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9" name="テキスト ボックス 38"/>
            <p:cNvSpPr txBox="1"/>
            <p:nvPr/>
          </p:nvSpPr>
          <p:spPr>
            <a:xfrm>
              <a:off x="523167" y="3296017"/>
              <a:ext cx="10054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 smtClean="0"/>
                <a:t>分数でいうと</a:t>
              </a:r>
              <a:endParaRPr kumimoji="1" lang="ja-JP" altLang="en-US" sz="1200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549978" y="3939738"/>
              <a:ext cx="10054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 smtClean="0"/>
                <a:t>小数でいうと</a:t>
              </a:r>
              <a:endParaRPr kumimoji="1" lang="ja-JP" altLang="en-US" sz="1200" dirty="0"/>
            </a:p>
          </p:txBody>
        </p:sp>
      </p:grpSp>
      <p:sp>
        <p:nvSpPr>
          <p:cNvPr id="42" name="テキスト ボックス 41"/>
          <p:cNvSpPr txBox="1"/>
          <p:nvPr/>
        </p:nvSpPr>
        <p:spPr>
          <a:xfrm>
            <a:off x="1540986" y="3212976"/>
            <a:ext cx="372538" cy="5475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３－</a:t>
            </a:r>
            <a:r>
              <a:rPr kumimoji="1" lang="en-US" altLang="ja-JP" sz="1200" dirty="0" smtClean="0">
                <a:solidFill>
                  <a:srgbClr val="FF0000"/>
                </a:solidFill>
              </a:rPr>
              <a:t>10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521259" y="3893571"/>
            <a:ext cx="44435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</a:rPr>
              <a:t>0.3</a:t>
            </a:r>
          </a:p>
          <a:p>
            <a:endParaRPr kumimoji="1" lang="ja-JP" altLang="en-US" dirty="0"/>
          </a:p>
        </p:txBody>
      </p:sp>
      <p:grpSp>
        <p:nvGrpSpPr>
          <p:cNvPr id="60" name="グループ化 59"/>
          <p:cNvGrpSpPr/>
          <p:nvPr/>
        </p:nvGrpSpPr>
        <p:grpSpPr>
          <a:xfrm>
            <a:off x="2332106" y="1574571"/>
            <a:ext cx="1390357" cy="2650435"/>
            <a:chOff x="2339752" y="1484784"/>
            <a:chExt cx="1390357" cy="2650435"/>
          </a:xfrm>
        </p:grpSpPr>
        <p:sp>
          <p:nvSpPr>
            <p:cNvPr id="49" name="正方形/長方形 48"/>
            <p:cNvSpPr/>
            <p:nvPr/>
          </p:nvSpPr>
          <p:spPr>
            <a:xfrm>
              <a:off x="2366563" y="1484784"/>
              <a:ext cx="1363545" cy="14943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１</a:t>
              </a:r>
              <a:endParaRPr kumimoji="1" lang="ja-JP" altLang="en-US" dirty="0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2366563" y="1493053"/>
              <a:ext cx="136355" cy="14943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2502918" y="1493053"/>
              <a:ext cx="136355" cy="1494389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2639272" y="1493053"/>
              <a:ext cx="136355" cy="1494389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2775626" y="1493053"/>
              <a:ext cx="136355" cy="1494389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2911981" y="1493053"/>
              <a:ext cx="136355" cy="1494389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3048335" y="1493053"/>
              <a:ext cx="136355" cy="14943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3184690" y="1493053"/>
              <a:ext cx="136355" cy="14943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3321044" y="1493053"/>
              <a:ext cx="136355" cy="14943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3457399" y="1493053"/>
              <a:ext cx="136355" cy="14943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3593754" y="1493053"/>
              <a:ext cx="136355" cy="14943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2339752" y="3214499"/>
              <a:ext cx="10054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 smtClean="0"/>
                <a:t>分数でいうと</a:t>
              </a:r>
              <a:endParaRPr kumimoji="1" lang="ja-JP" altLang="en-US" sz="1200" dirty="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2366563" y="3858220"/>
              <a:ext cx="10054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 smtClean="0"/>
                <a:t>小数でいうと</a:t>
              </a:r>
              <a:endParaRPr kumimoji="1" lang="ja-JP" altLang="en-US" sz="1200" dirty="0"/>
            </a:p>
          </p:txBody>
        </p:sp>
      </p:grpSp>
      <p:sp>
        <p:nvSpPr>
          <p:cNvPr id="76" name="テキスト ボックス 75"/>
          <p:cNvSpPr txBox="1"/>
          <p:nvPr/>
        </p:nvSpPr>
        <p:spPr>
          <a:xfrm>
            <a:off x="3305133" y="3212976"/>
            <a:ext cx="557204" cy="60189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lang="en-US" altLang="ja-JP" sz="1200" dirty="0" smtClean="0">
                <a:solidFill>
                  <a:srgbClr val="FF0000"/>
                </a:solidFill>
              </a:rPr>
              <a:t>5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－</a:t>
            </a:r>
            <a:r>
              <a:rPr kumimoji="1" lang="en-US" altLang="ja-JP" sz="1200" dirty="0" smtClean="0">
                <a:solidFill>
                  <a:srgbClr val="FF0000"/>
                </a:solidFill>
              </a:rPr>
              <a:t>10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3337509" y="3908960"/>
            <a:ext cx="44435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</a:rPr>
              <a:t>0.5</a:t>
            </a:r>
          </a:p>
          <a:p>
            <a:endParaRPr kumimoji="1" lang="en-US" altLang="ja-JP" sz="1600" dirty="0" smtClean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  <p:grpSp>
        <p:nvGrpSpPr>
          <p:cNvPr id="92" name="グループ化 91"/>
          <p:cNvGrpSpPr/>
          <p:nvPr/>
        </p:nvGrpSpPr>
        <p:grpSpPr>
          <a:xfrm>
            <a:off x="4211960" y="1588471"/>
            <a:ext cx="1390357" cy="2650435"/>
            <a:chOff x="4211960" y="1588471"/>
            <a:chExt cx="1390357" cy="2650435"/>
          </a:xfrm>
        </p:grpSpPr>
        <p:sp>
          <p:nvSpPr>
            <p:cNvPr id="79" name="正方形/長方形 78"/>
            <p:cNvSpPr/>
            <p:nvPr/>
          </p:nvSpPr>
          <p:spPr>
            <a:xfrm>
              <a:off x="4238771" y="1588471"/>
              <a:ext cx="1363545" cy="14943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１</a:t>
              </a:r>
              <a:endParaRPr kumimoji="1" lang="ja-JP" altLang="en-US" dirty="0"/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4238771" y="1596740"/>
              <a:ext cx="136355" cy="14943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4375126" y="1596740"/>
              <a:ext cx="136355" cy="1494389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4511480" y="1596740"/>
              <a:ext cx="136355" cy="1494389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正方形/長方形 82"/>
            <p:cNvSpPr/>
            <p:nvPr/>
          </p:nvSpPr>
          <p:spPr>
            <a:xfrm>
              <a:off x="4647834" y="1596740"/>
              <a:ext cx="136355" cy="1494389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4784189" y="1596740"/>
              <a:ext cx="136355" cy="1494389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4920543" y="1596740"/>
              <a:ext cx="136355" cy="1494389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5056898" y="1596740"/>
              <a:ext cx="136355" cy="1494389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5193252" y="1596740"/>
              <a:ext cx="136355" cy="1494389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5329607" y="1596740"/>
              <a:ext cx="136355" cy="1494389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5465962" y="1596740"/>
              <a:ext cx="136355" cy="14943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4211960" y="3318186"/>
              <a:ext cx="10054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 smtClean="0"/>
                <a:t>分数でいうと</a:t>
              </a:r>
              <a:endParaRPr kumimoji="1" lang="ja-JP" altLang="en-US" sz="1200" dirty="0"/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4238771" y="3961907"/>
              <a:ext cx="10054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 smtClean="0"/>
                <a:t>小数でいうと</a:t>
              </a:r>
              <a:endParaRPr kumimoji="1" lang="ja-JP" altLang="en-US" sz="1200" dirty="0"/>
            </a:p>
          </p:txBody>
        </p:sp>
      </p:grpSp>
      <p:sp>
        <p:nvSpPr>
          <p:cNvPr id="93" name="テキスト ボックス 92"/>
          <p:cNvSpPr txBox="1"/>
          <p:nvPr/>
        </p:nvSpPr>
        <p:spPr>
          <a:xfrm>
            <a:off x="5235551" y="3219832"/>
            <a:ext cx="557204" cy="60189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lang="en-US" altLang="ja-JP" sz="1200" dirty="0" smtClean="0">
                <a:solidFill>
                  <a:srgbClr val="FF0000"/>
                </a:solidFill>
              </a:rPr>
              <a:t>9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－</a:t>
            </a:r>
            <a:r>
              <a:rPr kumimoji="1" lang="en-US" altLang="ja-JP" sz="1200" dirty="0" smtClean="0">
                <a:solidFill>
                  <a:srgbClr val="FF0000"/>
                </a:solidFill>
              </a:rPr>
              <a:t>10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5217363" y="3921421"/>
            <a:ext cx="44435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</a:rPr>
              <a:t>0.9</a:t>
            </a:r>
          </a:p>
          <a:p>
            <a:endParaRPr kumimoji="1" lang="en-US" altLang="ja-JP" sz="1600" dirty="0" smtClean="0">
              <a:solidFill>
                <a:srgbClr val="FF0000"/>
              </a:solidFill>
            </a:endParaRPr>
          </a:p>
          <a:p>
            <a:endParaRPr kumimoji="1" lang="en-US" altLang="ja-JP" sz="1600" dirty="0" smtClean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4318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77" grpId="0"/>
      <p:bldP spid="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11041" y="2408125"/>
            <a:ext cx="466474" cy="7758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３</a:t>
            </a:r>
            <a:r>
              <a:rPr lang="ja-JP" altLang="en-US" dirty="0" smtClean="0">
                <a:solidFill>
                  <a:srgbClr val="FF0000"/>
                </a:solidFill>
              </a:rPr>
              <a:t>－</a:t>
            </a:r>
            <a:r>
              <a:rPr lang="en-US" altLang="ja-JP" dirty="0" smtClean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72055" y="1484784"/>
            <a:ext cx="2970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小数を分数に直す</a:t>
            </a:r>
            <a:endParaRPr kumimoji="1" lang="ja-JP" altLang="en-US" sz="2800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899592" y="2611385"/>
            <a:ext cx="945466" cy="369333"/>
            <a:chOff x="392199" y="2408123"/>
            <a:chExt cx="945466" cy="369333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1037583" y="240812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=</a:t>
              </a:r>
              <a:endParaRPr kumimoji="1" lang="ja-JP" altLang="en-US" dirty="0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392199" y="2408123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０．３</a:t>
              </a:r>
              <a:endParaRPr kumimoji="1" lang="ja-JP" altLang="en-US" dirty="0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3583504" y="2408126"/>
            <a:ext cx="466474" cy="7758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７－</a:t>
            </a:r>
            <a:r>
              <a:rPr lang="en-US" altLang="ja-JP" dirty="0" smtClean="0">
                <a:solidFill>
                  <a:srgbClr val="FF0000"/>
                </a:solidFill>
              </a:rPr>
              <a:t>10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2572055" y="2611386"/>
            <a:ext cx="945466" cy="369333"/>
            <a:chOff x="392199" y="2408123"/>
            <a:chExt cx="945466" cy="369333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1037583" y="240812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=</a:t>
              </a:r>
              <a:endParaRPr kumimoji="1" lang="ja-JP" altLang="en-US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92199" y="2408123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０．７</a:t>
              </a:r>
              <a:endParaRPr kumimoji="1" lang="ja-JP" altLang="en-US" dirty="0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5332425" y="2408121"/>
            <a:ext cx="466474" cy="7758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４－</a:t>
            </a:r>
            <a:r>
              <a:rPr lang="en-US" altLang="ja-JP" dirty="0" smtClean="0">
                <a:solidFill>
                  <a:srgbClr val="FF0000"/>
                </a:solidFill>
              </a:rPr>
              <a:t>10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4320976" y="2611381"/>
            <a:ext cx="945466" cy="369333"/>
            <a:chOff x="392199" y="2408123"/>
            <a:chExt cx="945466" cy="369333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1037583" y="240812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=</a:t>
              </a:r>
              <a:endParaRPr kumimoji="1" lang="ja-JP" altLang="en-US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92199" y="2408123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０．４</a:t>
              </a:r>
              <a:endParaRPr kumimoji="1" lang="ja-JP" altLang="en-US" dirty="0"/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6951601" y="2408120"/>
            <a:ext cx="466474" cy="7758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３－</a:t>
            </a:r>
            <a:r>
              <a:rPr lang="en-US" altLang="ja-JP" dirty="0" smtClean="0">
                <a:solidFill>
                  <a:srgbClr val="FF0000"/>
                </a:solidFill>
              </a:rPr>
              <a:t>10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5940152" y="2611380"/>
            <a:ext cx="945466" cy="369333"/>
            <a:chOff x="392199" y="2408123"/>
            <a:chExt cx="945466" cy="369333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1037583" y="240812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=</a:t>
              </a:r>
              <a:endParaRPr kumimoji="1" lang="ja-JP" altLang="en-US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92199" y="2408123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０．３</a:t>
              </a:r>
              <a:endParaRPr kumimoji="1" lang="ja-JP" altLang="en-US" dirty="0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899592" y="4149080"/>
            <a:ext cx="945466" cy="369333"/>
            <a:chOff x="392199" y="2408123"/>
            <a:chExt cx="945466" cy="369333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1037583" y="240812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=</a:t>
              </a:r>
              <a:endParaRPr kumimoji="1"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92199" y="2408123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１．３</a:t>
              </a:r>
              <a:endParaRPr kumimoji="1" lang="ja-JP" altLang="en-US" dirty="0"/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1740161" y="3945820"/>
            <a:ext cx="637354" cy="775853"/>
            <a:chOff x="1740161" y="3945820"/>
            <a:chExt cx="637354" cy="775853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1911041" y="3945820"/>
              <a:ext cx="466474" cy="77585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FF0000"/>
                  </a:solidFill>
                </a:rPr>
                <a:t>３－</a:t>
              </a:r>
              <a:r>
                <a:rPr lang="en-US" altLang="ja-JP" dirty="0" smtClean="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740161" y="4077072"/>
              <a:ext cx="3417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FF0000"/>
                  </a:solidFill>
                </a:rPr>
                <a:t>１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2744706" y="4152449"/>
            <a:ext cx="945466" cy="369333"/>
            <a:chOff x="392199" y="2408123"/>
            <a:chExt cx="945466" cy="369333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1037583" y="240812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=</a:t>
              </a:r>
              <a:endParaRPr kumimoji="1" lang="ja-JP" altLang="en-US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92199" y="2408123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２．３</a:t>
              </a:r>
              <a:endParaRPr kumimoji="1" lang="ja-JP" altLang="en-US" dirty="0"/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3585275" y="3949189"/>
            <a:ext cx="637354" cy="775853"/>
            <a:chOff x="1740161" y="3945820"/>
            <a:chExt cx="637354" cy="775853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1911041" y="3945820"/>
              <a:ext cx="466474" cy="77585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FF0000"/>
                  </a:solidFill>
                </a:rPr>
                <a:t>３－</a:t>
              </a:r>
              <a:r>
                <a:rPr lang="en-US" altLang="ja-JP" dirty="0" smtClean="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1740161" y="4077072"/>
              <a:ext cx="3417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FF0000"/>
                  </a:solidFill>
                </a:rPr>
                <a:t>２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4364814" y="4161914"/>
            <a:ext cx="945466" cy="369333"/>
            <a:chOff x="392199" y="2408123"/>
            <a:chExt cx="945466" cy="369333"/>
          </a:xfrm>
        </p:grpSpPr>
        <p:sp>
          <p:nvSpPr>
            <p:cNvPr id="32" name="テキスト ボックス 31"/>
            <p:cNvSpPr txBox="1"/>
            <p:nvPr/>
          </p:nvSpPr>
          <p:spPr>
            <a:xfrm>
              <a:off x="1037583" y="240812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=</a:t>
              </a:r>
              <a:endParaRPr kumimoji="1" lang="ja-JP" altLang="en-US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392199" y="2408123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５．１</a:t>
              </a:r>
              <a:endParaRPr kumimoji="1" lang="ja-JP" altLang="en-US" dirty="0"/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5205383" y="3958654"/>
            <a:ext cx="637354" cy="775853"/>
            <a:chOff x="1740161" y="3945820"/>
            <a:chExt cx="637354" cy="775853"/>
          </a:xfrm>
        </p:grpSpPr>
        <p:sp>
          <p:nvSpPr>
            <p:cNvPr id="35" name="テキスト ボックス 34"/>
            <p:cNvSpPr txBox="1"/>
            <p:nvPr/>
          </p:nvSpPr>
          <p:spPr>
            <a:xfrm>
              <a:off x="1911041" y="3945820"/>
              <a:ext cx="466474" cy="77585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FF0000"/>
                  </a:solidFill>
                </a:rPr>
                <a:t>１－</a:t>
              </a:r>
              <a:r>
                <a:rPr lang="en-US" altLang="ja-JP" dirty="0" smtClean="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1740161" y="4077072"/>
              <a:ext cx="3417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FF0000"/>
                  </a:solidFill>
                </a:rPr>
                <a:t>５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6112803" y="4161915"/>
            <a:ext cx="945466" cy="369333"/>
            <a:chOff x="392199" y="2408123"/>
            <a:chExt cx="945466" cy="369333"/>
          </a:xfrm>
        </p:grpSpPr>
        <p:sp>
          <p:nvSpPr>
            <p:cNvPr id="38" name="テキスト ボックス 37"/>
            <p:cNvSpPr txBox="1"/>
            <p:nvPr/>
          </p:nvSpPr>
          <p:spPr>
            <a:xfrm>
              <a:off x="1037583" y="240812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=</a:t>
              </a:r>
              <a:endParaRPr kumimoji="1" lang="ja-JP" altLang="en-US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392199" y="2408123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３．９</a:t>
              </a:r>
              <a:endParaRPr kumimoji="1" lang="ja-JP" altLang="en-US" dirty="0"/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6953372" y="3958655"/>
            <a:ext cx="637354" cy="775853"/>
            <a:chOff x="1740161" y="3945820"/>
            <a:chExt cx="637354" cy="775853"/>
          </a:xfrm>
        </p:grpSpPr>
        <p:sp>
          <p:nvSpPr>
            <p:cNvPr id="41" name="テキスト ボックス 40"/>
            <p:cNvSpPr txBox="1"/>
            <p:nvPr/>
          </p:nvSpPr>
          <p:spPr>
            <a:xfrm>
              <a:off x="1911041" y="3945820"/>
              <a:ext cx="466474" cy="77585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FF0000"/>
                  </a:solidFill>
                </a:rPr>
                <a:t>９－</a:t>
              </a:r>
              <a:r>
                <a:rPr lang="en-US" altLang="ja-JP" dirty="0" smtClean="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1740161" y="4077072"/>
              <a:ext cx="3417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FF0000"/>
                  </a:solidFill>
                </a:rPr>
                <a:t>３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29471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1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27784" y="1628800"/>
            <a:ext cx="3222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分数と小数のたし算</a:t>
            </a:r>
            <a:endParaRPr kumimoji="1" lang="ja-JP" altLang="en-US" sz="2800" dirty="0"/>
          </a:p>
        </p:txBody>
      </p:sp>
      <p:grpSp>
        <p:nvGrpSpPr>
          <p:cNvPr id="48" name="グループ化 47"/>
          <p:cNvGrpSpPr/>
          <p:nvPr/>
        </p:nvGrpSpPr>
        <p:grpSpPr>
          <a:xfrm>
            <a:off x="591795" y="2611246"/>
            <a:ext cx="1705360" cy="695062"/>
            <a:chOff x="591795" y="2611246"/>
            <a:chExt cx="1705360" cy="695062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591795" y="2611246"/>
              <a:ext cx="1345240" cy="695062"/>
              <a:chOff x="591795" y="2611246"/>
              <a:chExt cx="1345240" cy="695062"/>
            </a:xfrm>
          </p:grpSpPr>
          <p:sp>
            <p:nvSpPr>
              <p:cNvPr id="3" name="テキスト ボックス 2"/>
              <p:cNvSpPr txBox="1"/>
              <p:nvPr/>
            </p:nvSpPr>
            <p:spPr>
              <a:xfrm>
                <a:off x="591795" y="2774111"/>
                <a:ext cx="8835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０．３＋</a:t>
                </a:r>
                <a:endParaRPr kumimoji="1" lang="ja-JP" altLang="en-US" dirty="0"/>
              </a:p>
            </p:txBody>
          </p:sp>
          <p:sp>
            <p:nvSpPr>
              <p:cNvPr id="4" name="テキスト ボックス 3"/>
              <p:cNvSpPr txBox="1"/>
              <p:nvPr/>
            </p:nvSpPr>
            <p:spPr>
              <a:xfrm>
                <a:off x="1475370" y="2611246"/>
                <a:ext cx="461665" cy="695062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dirty="0" smtClean="0"/>
                  <a:t>２－５</a:t>
                </a:r>
                <a:endParaRPr kumimoji="1" lang="ja-JP" altLang="en-US" dirty="0"/>
              </a:p>
            </p:txBody>
          </p:sp>
        </p:grpSp>
        <p:sp>
          <p:nvSpPr>
            <p:cNvPr id="5" name="テキスト ボックス 4"/>
            <p:cNvSpPr txBox="1"/>
            <p:nvPr/>
          </p:nvSpPr>
          <p:spPr>
            <a:xfrm>
              <a:off x="1997073" y="280546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=</a:t>
              </a:r>
              <a:endParaRPr kumimoji="1" lang="ja-JP" altLang="en-US" dirty="0"/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2297155" y="2611246"/>
            <a:ext cx="466474" cy="7758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３－</a:t>
            </a:r>
            <a:r>
              <a:rPr kumimoji="1" lang="en-US" altLang="ja-JP" dirty="0" smtClean="0"/>
              <a:t>10</a:t>
            </a:r>
          </a:p>
        </p:txBody>
      </p:sp>
      <p:grpSp>
        <p:nvGrpSpPr>
          <p:cNvPr id="10" name="グループ化 9"/>
          <p:cNvGrpSpPr/>
          <p:nvPr/>
        </p:nvGrpSpPr>
        <p:grpSpPr>
          <a:xfrm>
            <a:off x="2763629" y="2658458"/>
            <a:ext cx="954127" cy="695062"/>
            <a:chOff x="2763629" y="2658458"/>
            <a:chExt cx="954127" cy="695062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2763629" y="2774111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＋</a:t>
              </a:r>
              <a:endParaRPr kumimoji="1" lang="ja-JP" altLang="en-US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3256091" y="2658458"/>
              <a:ext cx="461665" cy="69506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 smtClean="0"/>
                <a:t>２－５</a:t>
              </a:r>
              <a:endParaRPr kumimoji="1" lang="ja-JP" altLang="en-US" dirty="0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1966435" y="3564643"/>
            <a:ext cx="1228090" cy="775853"/>
            <a:chOff x="1966435" y="3564643"/>
            <a:chExt cx="1228090" cy="775853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1966435" y="372750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=</a:t>
              </a:r>
              <a:endParaRPr kumimoji="1" lang="ja-JP" altLang="en-US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312553" y="3564643"/>
              <a:ext cx="466474" cy="77585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 smtClean="0"/>
                <a:t>３－</a:t>
              </a:r>
              <a:r>
                <a:rPr kumimoji="1" lang="en-US" altLang="ja-JP" dirty="0" smtClean="0"/>
                <a:t>10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779027" y="372750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＋</a:t>
              </a:r>
              <a:endParaRPr kumimoji="1" lang="ja-JP" altLang="en-US" dirty="0"/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3266680" y="3611855"/>
            <a:ext cx="466474" cy="7758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４－</a:t>
            </a:r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grpSp>
        <p:nvGrpSpPr>
          <p:cNvPr id="45" name="グループ化 44"/>
          <p:cNvGrpSpPr/>
          <p:nvPr/>
        </p:nvGrpSpPr>
        <p:grpSpPr>
          <a:xfrm>
            <a:off x="4211960" y="2642604"/>
            <a:ext cx="1705360" cy="695062"/>
            <a:chOff x="4211960" y="2642604"/>
            <a:chExt cx="1705360" cy="695062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5617238" y="283682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=</a:t>
              </a:r>
              <a:endParaRPr kumimoji="1" lang="ja-JP" altLang="en-US" dirty="0"/>
            </a:p>
          </p:txBody>
        </p:sp>
        <p:grpSp>
          <p:nvGrpSpPr>
            <p:cNvPr id="31" name="グループ化 30"/>
            <p:cNvGrpSpPr/>
            <p:nvPr/>
          </p:nvGrpSpPr>
          <p:grpSpPr>
            <a:xfrm>
              <a:off x="4211960" y="2642604"/>
              <a:ext cx="1345240" cy="695062"/>
              <a:chOff x="4211960" y="2642604"/>
              <a:chExt cx="1345240" cy="695062"/>
            </a:xfrm>
          </p:grpSpPr>
          <p:grpSp>
            <p:nvGrpSpPr>
              <p:cNvPr id="17" name="グループ化 16"/>
              <p:cNvGrpSpPr/>
              <p:nvPr/>
            </p:nvGrpSpPr>
            <p:grpSpPr>
              <a:xfrm>
                <a:off x="4211960" y="2642604"/>
                <a:ext cx="1345240" cy="695062"/>
                <a:chOff x="591795" y="2611246"/>
                <a:chExt cx="1345240" cy="695062"/>
              </a:xfrm>
            </p:grpSpPr>
            <p:sp>
              <p:nvSpPr>
                <p:cNvPr id="18" name="テキスト ボックス 17"/>
                <p:cNvSpPr txBox="1"/>
                <p:nvPr/>
              </p:nvSpPr>
              <p:spPr>
                <a:xfrm>
                  <a:off x="591795" y="2774111"/>
                  <a:ext cx="88357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dirty="0" smtClean="0"/>
                    <a:t>１．３＋</a:t>
                  </a:r>
                  <a:endParaRPr kumimoji="1" lang="ja-JP" altLang="en-US" dirty="0"/>
                </a:p>
              </p:txBody>
            </p:sp>
            <p:sp>
              <p:nvSpPr>
                <p:cNvPr id="19" name="テキスト ボックス 18"/>
                <p:cNvSpPr txBox="1"/>
                <p:nvPr/>
              </p:nvSpPr>
              <p:spPr>
                <a:xfrm>
                  <a:off x="1475370" y="2611246"/>
                  <a:ext cx="461665" cy="695062"/>
                </a:xfrm>
                <a:prstGeom prst="rect">
                  <a:avLst/>
                </a:prstGeom>
                <a:noFill/>
              </p:spPr>
              <p:txBody>
                <a:bodyPr vert="eaVert" wrap="none" rtlCol="0">
                  <a:spAutoFit/>
                </a:bodyPr>
                <a:lstStyle/>
                <a:p>
                  <a:r>
                    <a:rPr kumimoji="1" lang="ja-JP" altLang="en-US" dirty="0" smtClean="0"/>
                    <a:t>１－５</a:t>
                  </a:r>
                  <a:endParaRPr kumimoji="1" lang="ja-JP" altLang="en-US" dirty="0"/>
                </a:p>
              </p:txBody>
            </p:sp>
          </p:grpSp>
          <p:sp>
            <p:nvSpPr>
              <p:cNvPr id="30" name="テキスト ボックス 29"/>
              <p:cNvSpPr txBox="1"/>
              <p:nvPr/>
            </p:nvSpPr>
            <p:spPr>
              <a:xfrm>
                <a:off x="4924655" y="2852681"/>
                <a:ext cx="3417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２</a:t>
                </a:r>
                <a:endParaRPr kumimoji="1" lang="ja-JP" altLang="en-US" dirty="0"/>
              </a:p>
            </p:txBody>
          </p:sp>
        </p:grpSp>
      </p:grpSp>
      <p:grpSp>
        <p:nvGrpSpPr>
          <p:cNvPr id="34" name="グループ化 33"/>
          <p:cNvGrpSpPr/>
          <p:nvPr/>
        </p:nvGrpSpPr>
        <p:grpSpPr>
          <a:xfrm>
            <a:off x="5761838" y="2642604"/>
            <a:ext cx="1576083" cy="775853"/>
            <a:chOff x="5761838" y="2642604"/>
            <a:chExt cx="1576083" cy="775853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5917320" y="2642604"/>
              <a:ext cx="466474" cy="77585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 smtClean="0"/>
                <a:t>３－</a:t>
              </a:r>
              <a:r>
                <a:rPr kumimoji="1" lang="en-US" altLang="ja-JP" dirty="0" smtClean="0"/>
                <a:t>10</a:t>
              </a:r>
            </a:p>
          </p:txBody>
        </p:sp>
        <p:grpSp>
          <p:nvGrpSpPr>
            <p:cNvPr id="22" name="グループ化 21"/>
            <p:cNvGrpSpPr/>
            <p:nvPr/>
          </p:nvGrpSpPr>
          <p:grpSpPr>
            <a:xfrm>
              <a:off x="6383794" y="2689816"/>
              <a:ext cx="954127" cy="695062"/>
              <a:chOff x="2763629" y="2658458"/>
              <a:chExt cx="954127" cy="695062"/>
            </a:xfrm>
          </p:grpSpPr>
          <p:sp>
            <p:nvSpPr>
              <p:cNvPr id="23" name="テキスト ボックス 22"/>
              <p:cNvSpPr txBox="1"/>
              <p:nvPr/>
            </p:nvSpPr>
            <p:spPr>
              <a:xfrm>
                <a:off x="2763629" y="2774111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＋</a:t>
                </a:r>
                <a:endParaRPr kumimoji="1" lang="ja-JP" altLang="en-US" dirty="0"/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3256091" y="2658458"/>
                <a:ext cx="461665" cy="695062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dirty="0" smtClean="0"/>
                  <a:t>１－５</a:t>
                </a:r>
                <a:endParaRPr kumimoji="1" lang="ja-JP" altLang="en-US" dirty="0"/>
              </a:p>
            </p:txBody>
          </p:sp>
        </p:grpSp>
        <p:sp>
          <p:nvSpPr>
            <p:cNvPr id="32" name="テキスト ボックス 31"/>
            <p:cNvSpPr txBox="1"/>
            <p:nvPr/>
          </p:nvSpPr>
          <p:spPr>
            <a:xfrm>
              <a:off x="5761838" y="2814506"/>
              <a:ext cx="3417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１</a:t>
              </a:r>
              <a:endParaRPr kumimoji="1" lang="ja-JP" altLang="en-US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6643810" y="2805469"/>
              <a:ext cx="3417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２</a:t>
              </a:r>
              <a:endParaRPr kumimoji="1" lang="ja-JP" altLang="en-US" dirty="0"/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5617238" y="3699875"/>
            <a:ext cx="1632194" cy="823065"/>
            <a:chOff x="5711168" y="3699875"/>
            <a:chExt cx="1632194" cy="823065"/>
          </a:xfrm>
        </p:grpSpPr>
        <p:sp>
          <p:nvSpPr>
            <p:cNvPr id="35" name="テキスト ボックス 34"/>
            <p:cNvSpPr txBox="1"/>
            <p:nvPr/>
          </p:nvSpPr>
          <p:spPr>
            <a:xfrm>
              <a:off x="5711168" y="390313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=</a:t>
              </a:r>
              <a:endParaRPr kumimoji="1" lang="ja-JP" altLang="en-US" dirty="0"/>
            </a:p>
          </p:txBody>
        </p:sp>
        <p:grpSp>
          <p:nvGrpSpPr>
            <p:cNvPr id="36" name="グループ化 35"/>
            <p:cNvGrpSpPr/>
            <p:nvPr/>
          </p:nvGrpSpPr>
          <p:grpSpPr>
            <a:xfrm>
              <a:off x="5767279" y="3699875"/>
              <a:ext cx="1576083" cy="823065"/>
              <a:chOff x="5761838" y="2642604"/>
              <a:chExt cx="1576083" cy="823065"/>
            </a:xfrm>
          </p:grpSpPr>
          <p:sp>
            <p:nvSpPr>
              <p:cNvPr id="37" name="テキスト ボックス 36"/>
              <p:cNvSpPr txBox="1"/>
              <p:nvPr/>
            </p:nvSpPr>
            <p:spPr>
              <a:xfrm>
                <a:off x="5917320" y="2642604"/>
                <a:ext cx="466474" cy="775853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dirty="0" smtClean="0"/>
                  <a:t>３－</a:t>
                </a:r>
                <a:r>
                  <a:rPr kumimoji="1" lang="en-US" altLang="ja-JP" dirty="0" smtClean="0"/>
                  <a:t>10</a:t>
                </a:r>
              </a:p>
            </p:txBody>
          </p:sp>
          <p:grpSp>
            <p:nvGrpSpPr>
              <p:cNvPr id="38" name="グループ化 37"/>
              <p:cNvGrpSpPr/>
              <p:nvPr/>
            </p:nvGrpSpPr>
            <p:grpSpPr>
              <a:xfrm>
                <a:off x="6383794" y="2689816"/>
                <a:ext cx="954127" cy="775853"/>
                <a:chOff x="2763629" y="2658458"/>
                <a:chExt cx="954127" cy="775853"/>
              </a:xfrm>
            </p:grpSpPr>
            <p:sp>
              <p:nvSpPr>
                <p:cNvPr id="41" name="テキスト ボックス 40"/>
                <p:cNvSpPr txBox="1"/>
                <p:nvPr/>
              </p:nvSpPr>
              <p:spPr>
                <a:xfrm>
                  <a:off x="2763629" y="2774111"/>
                  <a:ext cx="4154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ja-JP" altLang="en-US" dirty="0" smtClean="0"/>
                    <a:t>＋</a:t>
                  </a:r>
                  <a:endParaRPr kumimoji="1" lang="ja-JP" altLang="en-US" dirty="0"/>
                </a:p>
              </p:txBody>
            </p:sp>
            <p:sp>
              <p:nvSpPr>
                <p:cNvPr id="42" name="テキスト ボックス 41"/>
                <p:cNvSpPr txBox="1"/>
                <p:nvPr/>
              </p:nvSpPr>
              <p:spPr>
                <a:xfrm>
                  <a:off x="3251282" y="2658458"/>
                  <a:ext cx="466474" cy="775853"/>
                </a:xfrm>
                <a:prstGeom prst="rect">
                  <a:avLst/>
                </a:prstGeom>
                <a:noFill/>
              </p:spPr>
              <p:txBody>
                <a:bodyPr vert="eaVert" wrap="none" rtlCol="0">
                  <a:spAutoFit/>
                </a:bodyPr>
                <a:lstStyle/>
                <a:p>
                  <a:r>
                    <a:rPr kumimoji="1" lang="ja-JP" altLang="en-US" dirty="0" smtClean="0"/>
                    <a:t>２－</a:t>
                  </a:r>
                  <a:r>
                    <a:rPr kumimoji="1" lang="en-US" altLang="ja-JP" dirty="0" smtClean="0"/>
                    <a:t>10</a:t>
                  </a:r>
                  <a:endParaRPr kumimoji="1" lang="ja-JP" altLang="en-US" dirty="0"/>
                </a:p>
              </p:txBody>
            </p:sp>
          </p:grpSp>
          <p:sp>
            <p:nvSpPr>
              <p:cNvPr id="39" name="テキスト ボックス 38"/>
              <p:cNvSpPr txBox="1"/>
              <p:nvPr/>
            </p:nvSpPr>
            <p:spPr>
              <a:xfrm>
                <a:off x="5761838" y="2814506"/>
                <a:ext cx="3417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１</a:t>
                </a:r>
                <a:endParaRPr kumimoji="1" lang="ja-JP" altLang="en-US" dirty="0"/>
              </a:p>
            </p:txBody>
          </p:sp>
          <p:sp>
            <p:nvSpPr>
              <p:cNvPr id="40" name="テキスト ボックス 39"/>
              <p:cNvSpPr txBox="1"/>
              <p:nvPr/>
            </p:nvSpPr>
            <p:spPr>
              <a:xfrm>
                <a:off x="6643810" y="2805469"/>
                <a:ext cx="3417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２</a:t>
                </a:r>
                <a:endParaRPr kumimoji="1" lang="ja-JP" altLang="en-US" dirty="0"/>
              </a:p>
            </p:txBody>
          </p:sp>
        </p:grpSp>
      </p:grpSp>
      <p:grpSp>
        <p:nvGrpSpPr>
          <p:cNvPr id="52" name="グループ化 51"/>
          <p:cNvGrpSpPr/>
          <p:nvPr/>
        </p:nvGrpSpPr>
        <p:grpSpPr>
          <a:xfrm>
            <a:off x="1995410" y="4725144"/>
            <a:ext cx="766556" cy="775853"/>
            <a:chOff x="1995410" y="4725144"/>
            <a:chExt cx="766556" cy="775853"/>
          </a:xfrm>
        </p:grpSpPr>
        <p:sp>
          <p:nvSpPr>
            <p:cNvPr id="44" name="テキスト ボックス 43"/>
            <p:cNvSpPr txBox="1"/>
            <p:nvPr/>
          </p:nvSpPr>
          <p:spPr>
            <a:xfrm>
              <a:off x="1995410" y="491936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=</a:t>
              </a:r>
              <a:endParaRPr kumimoji="1" lang="ja-JP" altLang="en-US" dirty="0"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2295492" y="4725144"/>
              <a:ext cx="466474" cy="77585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 smtClean="0"/>
                <a:t>７－</a:t>
              </a:r>
              <a:r>
                <a:rPr kumimoji="1" lang="en-US" altLang="ja-JP" dirty="0" smtClean="0"/>
                <a:t>10</a:t>
              </a: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5711168" y="4716106"/>
            <a:ext cx="766556" cy="775853"/>
            <a:chOff x="5711168" y="4716106"/>
            <a:chExt cx="766556" cy="775853"/>
          </a:xfrm>
        </p:grpSpPr>
        <p:grpSp>
          <p:nvGrpSpPr>
            <p:cNvPr id="53" name="グループ化 52"/>
            <p:cNvGrpSpPr/>
            <p:nvPr/>
          </p:nvGrpSpPr>
          <p:grpSpPr>
            <a:xfrm>
              <a:off x="5711168" y="4716106"/>
              <a:ext cx="766556" cy="775853"/>
              <a:chOff x="1995410" y="4725144"/>
              <a:chExt cx="766556" cy="775853"/>
            </a:xfrm>
          </p:grpSpPr>
          <p:sp>
            <p:nvSpPr>
              <p:cNvPr id="54" name="テキスト ボックス 53"/>
              <p:cNvSpPr txBox="1"/>
              <p:nvPr/>
            </p:nvSpPr>
            <p:spPr>
              <a:xfrm>
                <a:off x="1995410" y="4919367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=</a:t>
                </a:r>
                <a:endParaRPr kumimoji="1" lang="ja-JP" altLang="en-US" dirty="0"/>
              </a:p>
            </p:txBody>
          </p:sp>
          <p:sp>
            <p:nvSpPr>
              <p:cNvPr id="55" name="テキスト ボックス 54"/>
              <p:cNvSpPr txBox="1"/>
              <p:nvPr/>
            </p:nvSpPr>
            <p:spPr>
              <a:xfrm>
                <a:off x="2295492" y="4725144"/>
                <a:ext cx="466474" cy="775853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smtClean="0"/>
                  <a:t>５－</a:t>
                </a:r>
                <a:r>
                  <a:rPr kumimoji="1" lang="en-US" altLang="ja-JP" dirty="0" smtClean="0"/>
                  <a:t>10</a:t>
                </a:r>
              </a:p>
            </p:txBody>
          </p:sp>
        </p:grpSp>
        <p:sp>
          <p:nvSpPr>
            <p:cNvPr id="56" name="テキスト ボックス 55"/>
            <p:cNvSpPr txBox="1"/>
            <p:nvPr/>
          </p:nvSpPr>
          <p:spPr>
            <a:xfrm>
              <a:off x="5828831" y="4907700"/>
              <a:ext cx="3417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３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88985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148</Words>
  <Application>Microsoft Office PowerPoint</Application>
  <PresentationFormat>画面に合わせる (4:3)</PresentationFormat>
  <Paragraphs>87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スライド 1</vt:lpstr>
      <vt:lpstr>スライド 2</vt:lpstr>
      <vt:lpstr>スライド 3</vt:lpstr>
      <vt:lpstr>スライド 4</vt:lpstr>
      <vt:lpstr>スライド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eomi-edu</dc:creator>
  <cp:lastModifiedBy>eomi-edu</cp:lastModifiedBy>
  <cp:revision>11</cp:revision>
  <dcterms:created xsi:type="dcterms:W3CDTF">2010-11-08T22:38:15Z</dcterms:created>
  <dcterms:modified xsi:type="dcterms:W3CDTF">2010-11-16T23:54:43Z</dcterms:modified>
</cp:coreProperties>
</file>