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1409-6FFA-4B3A-98D1-0D7482D86B36}" type="datetimeFigureOut">
              <a:rPr kumimoji="1" lang="ja-JP" altLang="en-US" smtClean="0"/>
              <a:t>2011/9/7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7F-1FFE-4CED-B069-99AA6D270F2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1409-6FFA-4B3A-98D1-0D7482D86B36}" type="datetimeFigureOut">
              <a:rPr kumimoji="1" lang="ja-JP" altLang="en-US" smtClean="0"/>
              <a:t>2011/9/7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7F-1FFE-4CED-B069-99AA6D270F2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1409-6FFA-4B3A-98D1-0D7482D86B36}" type="datetimeFigureOut">
              <a:rPr kumimoji="1" lang="ja-JP" altLang="en-US" smtClean="0"/>
              <a:t>2011/9/7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7F-1FFE-4CED-B069-99AA6D270F2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1409-6FFA-4B3A-98D1-0D7482D86B36}" type="datetimeFigureOut">
              <a:rPr kumimoji="1" lang="ja-JP" altLang="en-US" smtClean="0"/>
              <a:t>2011/9/7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7F-1FFE-4CED-B069-99AA6D270F2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1409-6FFA-4B3A-98D1-0D7482D86B36}" type="datetimeFigureOut">
              <a:rPr kumimoji="1" lang="ja-JP" altLang="en-US" smtClean="0"/>
              <a:t>2011/9/7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7F-1FFE-4CED-B069-99AA6D270F2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1409-6FFA-4B3A-98D1-0D7482D86B36}" type="datetimeFigureOut">
              <a:rPr kumimoji="1" lang="ja-JP" altLang="en-US" smtClean="0"/>
              <a:t>2011/9/7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7F-1FFE-4CED-B069-99AA6D270F2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1409-6FFA-4B3A-98D1-0D7482D86B36}" type="datetimeFigureOut">
              <a:rPr kumimoji="1" lang="ja-JP" altLang="en-US" smtClean="0"/>
              <a:t>2011/9/7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7F-1FFE-4CED-B069-99AA6D270F2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1409-6FFA-4B3A-98D1-0D7482D86B36}" type="datetimeFigureOut">
              <a:rPr kumimoji="1" lang="ja-JP" altLang="en-US" smtClean="0"/>
              <a:t>2011/9/7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7F-1FFE-4CED-B069-99AA6D270F2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1409-6FFA-4B3A-98D1-0D7482D86B36}" type="datetimeFigureOut">
              <a:rPr kumimoji="1" lang="ja-JP" altLang="en-US" smtClean="0"/>
              <a:t>2011/9/7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7F-1FFE-4CED-B069-99AA6D270F2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1409-6FFA-4B3A-98D1-0D7482D86B36}" type="datetimeFigureOut">
              <a:rPr kumimoji="1" lang="ja-JP" altLang="en-US" smtClean="0"/>
              <a:t>2011/9/7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7F-1FFE-4CED-B069-99AA6D270F2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B1409-6FFA-4B3A-98D1-0D7482D86B36}" type="datetimeFigureOut">
              <a:rPr kumimoji="1" lang="ja-JP" altLang="en-US" smtClean="0"/>
              <a:t>2011/9/7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367F-1FFE-4CED-B069-99AA6D270F2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B1409-6FFA-4B3A-98D1-0D7482D86B36}" type="datetimeFigureOut">
              <a:rPr kumimoji="1" lang="ja-JP" altLang="en-US" smtClean="0"/>
              <a:t>2011/9/7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1367F-1FFE-4CED-B069-99AA6D270F26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 rot="5400000">
            <a:off x="2500298" y="2214554"/>
            <a:ext cx="2643206" cy="214314"/>
            <a:chOff x="1643042" y="5643578"/>
            <a:chExt cx="5715040" cy="571504"/>
          </a:xfrm>
        </p:grpSpPr>
        <p:sp>
          <p:nvSpPr>
            <p:cNvPr id="5" name="正方形/長方形 4"/>
            <p:cNvSpPr/>
            <p:nvPr/>
          </p:nvSpPr>
          <p:spPr>
            <a:xfrm>
              <a:off x="1643042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2214546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2786050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3357554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3929058" y="5643578"/>
              <a:ext cx="571504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500562" y="5643578"/>
              <a:ext cx="2857520" cy="57150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2" name="直線コネクタ 11"/>
          <p:cNvCxnSpPr/>
          <p:nvPr/>
        </p:nvCxnSpPr>
        <p:spPr>
          <a:xfrm>
            <a:off x="1714480" y="714356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1714480" y="2571744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グループ化 44"/>
          <p:cNvGrpSpPr/>
          <p:nvPr/>
        </p:nvGrpSpPr>
        <p:grpSpPr>
          <a:xfrm>
            <a:off x="2714612" y="857232"/>
            <a:ext cx="2693152" cy="1862048"/>
            <a:chOff x="2786051" y="857232"/>
            <a:chExt cx="2693152" cy="186204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786051" y="857232"/>
              <a:ext cx="1143008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500" dirty="0" smtClean="0"/>
                <a:t>１</a:t>
              </a:r>
              <a:endParaRPr kumimoji="1" lang="ja-JP" altLang="en-US" sz="115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286248" y="857232"/>
              <a:ext cx="119295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500" dirty="0" smtClean="0"/>
                <a:t>５</a:t>
              </a:r>
              <a:endParaRPr kumimoji="1" lang="ja-JP" altLang="en-US" sz="115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214414" y="300037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－</a:t>
            </a:r>
            <a:endParaRPr kumimoji="1" lang="ja-JP" altLang="en-US" sz="115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7686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７</a:t>
            </a:r>
            <a:endParaRPr kumimoji="1" lang="ja-JP" altLang="en-US" sz="115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1285852" y="4500570"/>
            <a:ext cx="52149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50029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十のへや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8624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一のへや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/>
          <p:nvPr/>
        </p:nvCxnSpPr>
        <p:spPr>
          <a:xfrm rot="16200000" flipH="1">
            <a:off x="3750463" y="2464587"/>
            <a:ext cx="64294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500694" y="3500438"/>
            <a:ext cx="657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３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 rot="20324869">
            <a:off x="4748383" y="798448"/>
            <a:ext cx="1718304" cy="36619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9124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８</a:t>
            </a:r>
            <a:endParaRPr kumimoji="1" lang="ja-JP" altLang="en-US" sz="11500" dirty="0"/>
          </a:p>
        </p:txBody>
      </p:sp>
      <p:grpSp>
        <p:nvGrpSpPr>
          <p:cNvPr id="48" name="グループ化 47"/>
          <p:cNvGrpSpPr/>
          <p:nvPr/>
        </p:nvGrpSpPr>
        <p:grpSpPr>
          <a:xfrm>
            <a:off x="5500694" y="1214422"/>
            <a:ext cx="214314" cy="1357322"/>
            <a:chOff x="6643702" y="1214422"/>
            <a:chExt cx="214314" cy="1428760"/>
          </a:xfrm>
        </p:grpSpPr>
        <p:grpSp>
          <p:nvGrpSpPr>
            <p:cNvPr id="34" name="グループ化 33"/>
            <p:cNvGrpSpPr/>
            <p:nvPr/>
          </p:nvGrpSpPr>
          <p:grpSpPr>
            <a:xfrm>
              <a:off x="6643702" y="1785926"/>
              <a:ext cx="214314" cy="857256"/>
              <a:chOff x="5572132" y="1357298"/>
              <a:chExt cx="214314" cy="857256"/>
            </a:xfrm>
          </p:grpSpPr>
          <p:sp>
            <p:nvSpPr>
              <p:cNvPr id="28" name="正方形/長方形 27"/>
              <p:cNvSpPr/>
              <p:nvPr/>
            </p:nvSpPr>
            <p:spPr>
              <a:xfrm rot="5400000">
                <a:off x="5536413" y="1393017"/>
                <a:ext cx="285752" cy="21431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 rot="5400000">
                <a:off x="5536413" y="1678769"/>
                <a:ext cx="285752" cy="21431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 rot="5400000">
                <a:off x="5536413" y="1964521"/>
                <a:ext cx="285752" cy="214314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6" name="正方形/長方形 45"/>
            <p:cNvSpPr/>
            <p:nvPr/>
          </p:nvSpPr>
          <p:spPr>
            <a:xfrm rot="5400000">
              <a:off x="6607983" y="1535893"/>
              <a:ext cx="285752" cy="21431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 rot="5400000">
              <a:off x="6607983" y="1250141"/>
              <a:ext cx="285752" cy="214314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40" grpId="0"/>
      <p:bldP spid="42" grpId="0" animBg="1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1714480" y="714356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1714480" y="2571744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44"/>
          <p:cNvGrpSpPr/>
          <p:nvPr/>
        </p:nvGrpSpPr>
        <p:grpSpPr>
          <a:xfrm>
            <a:off x="2714612" y="857232"/>
            <a:ext cx="2693152" cy="1862048"/>
            <a:chOff x="2786051" y="857232"/>
            <a:chExt cx="2693152" cy="186204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786051" y="857232"/>
              <a:ext cx="1143008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500" dirty="0" smtClean="0"/>
                <a:t>１</a:t>
              </a:r>
              <a:endParaRPr kumimoji="1" lang="ja-JP" altLang="en-US" sz="115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286248" y="857232"/>
              <a:ext cx="119295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500" dirty="0" smtClean="0"/>
                <a:t>２</a:t>
              </a:r>
              <a:endParaRPr kumimoji="1" lang="ja-JP" altLang="en-US" sz="115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214414" y="300037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－</a:t>
            </a:r>
            <a:endParaRPr kumimoji="1" lang="ja-JP" altLang="en-US" sz="115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7686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９</a:t>
            </a:r>
            <a:endParaRPr kumimoji="1" lang="ja-JP" altLang="en-US" sz="115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1285852" y="4500570"/>
            <a:ext cx="52149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50029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十のへや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8624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一のへや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/>
          <p:nvPr/>
        </p:nvCxnSpPr>
        <p:spPr>
          <a:xfrm rot="16200000" flipH="1">
            <a:off x="3750463" y="2464587"/>
            <a:ext cx="64294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500694" y="3500438"/>
            <a:ext cx="657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１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 rot="20324869">
            <a:off x="4748383" y="798448"/>
            <a:ext cx="1718304" cy="36619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9124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３</a:t>
            </a:r>
            <a:endParaRPr kumimoji="1" lang="ja-JP" alt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40" grpId="0"/>
      <p:bldP spid="42" grpId="0" animBg="1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1714480" y="714356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1714480" y="2571744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44"/>
          <p:cNvGrpSpPr/>
          <p:nvPr/>
        </p:nvGrpSpPr>
        <p:grpSpPr>
          <a:xfrm>
            <a:off x="2714612" y="857232"/>
            <a:ext cx="2693152" cy="1862048"/>
            <a:chOff x="2786051" y="857232"/>
            <a:chExt cx="2693152" cy="186204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786051" y="857232"/>
              <a:ext cx="1143008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500" dirty="0" smtClean="0"/>
                <a:t>１</a:t>
              </a:r>
              <a:endParaRPr kumimoji="1" lang="ja-JP" altLang="en-US" sz="115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286248" y="857232"/>
              <a:ext cx="119295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500" dirty="0" smtClean="0"/>
                <a:t>３</a:t>
              </a:r>
              <a:endParaRPr kumimoji="1" lang="ja-JP" altLang="en-US" sz="115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214414" y="300037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－</a:t>
            </a:r>
            <a:endParaRPr kumimoji="1" lang="ja-JP" altLang="en-US" sz="115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7686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５</a:t>
            </a:r>
            <a:endParaRPr kumimoji="1" lang="ja-JP" altLang="en-US" sz="115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1285852" y="4500570"/>
            <a:ext cx="52149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50029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十のへや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8624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一のへや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/>
          <p:nvPr/>
        </p:nvCxnSpPr>
        <p:spPr>
          <a:xfrm rot="16200000" flipH="1">
            <a:off x="3750463" y="2464587"/>
            <a:ext cx="64294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500694" y="3500438"/>
            <a:ext cx="657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５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 rot="20324869">
            <a:off x="4748383" y="798448"/>
            <a:ext cx="1718304" cy="36619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9124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８</a:t>
            </a:r>
            <a:endParaRPr kumimoji="1" lang="ja-JP" alt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40" grpId="0"/>
      <p:bldP spid="42" grpId="0" animBg="1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1714480" y="714356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1714480" y="2571744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44"/>
          <p:cNvGrpSpPr/>
          <p:nvPr/>
        </p:nvGrpSpPr>
        <p:grpSpPr>
          <a:xfrm>
            <a:off x="2714612" y="857232"/>
            <a:ext cx="2693152" cy="1862048"/>
            <a:chOff x="2786051" y="857232"/>
            <a:chExt cx="2693152" cy="186204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786051" y="857232"/>
              <a:ext cx="1143008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500" dirty="0" smtClean="0"/>
                <a:t>１</a:t>
              </a:r>
              <a:endParaRPr kumimoji="1" lang="ja-JP" altLang="en-US" sz="115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286248" y="857232"/>
              <a:ext cx="119295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500" dirty="0" smtClean="0"/>
                <a:t>１</a:t>
              </a:r>
              <a:endParaRPr kumimoji="1" lang="ja-JP" altLang="en-US" sz="115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214414" y="300037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－</a:t>
            </a:r>
            <a:endParaRPr kumimoji="1" lang="ja-JP" altLang="en-US" sz="115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7686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４</a:t>
            </a:r>
            <a:endParaRPr kumimoji="1" lang="ja-JP" altLang="en-US" sz="115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1285852" y="4500570"/>
            <a:ext cx="52149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50029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十のへや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8624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一のへや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/>
          <p:nvPr/>
        </p:nvCxnSpPr>
        <p:spPr>
          <a:xfrm rot="16200000" flipH="1">
            <a:off x="3750463" y="2464587"/>
            <a:ext cx="64294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500694" y="3500438"/>
            <a:ext cx="657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６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 rot="20324869">
            <a:off x="4748383" y="798448"/>
            <a:ext cx="1718304" cy="36619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9124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７</a:t>
            </a:r>
            <a:endParaRPr kumimoji="1" lang="ja-JP" alt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40" grpId="0"/>
      <p:bldP spid="42" grpId="0" animBg="1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1714480" y="714356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1714480" y="2571744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44"/>
          <p:cNvGrpSpPr/>
          <p:nvPr/>
        </p:nvGrpSpPr>
        <p:grpSpPr>
          <a:xfrm>
            <a:off x="2714612" y="857232"/>
            <a:ext cx="2693152" cy="1862048"/>
            <a:chOff x="2786051" y="857232"/>
            <a:chExt cx="2693152" cy="186204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786051" y="857232"/>
              <a:ext cx="1143008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500" dirty="0" smtClean="0"/>
                <a:t>１</a:t>
              </a:r>
              <a:endParaRPr kumimoji="1" lang="ja-JP" altLang="en-US" sz="115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286248" y="857232"/>
              <a:ext cx="119295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500" dirty="0" smtClean="0"/>
                <a:t>６</a:t>
              </a:r>
              <a:endParaRPr kumimoji="1" lang="ja-JP" altLang="en-US" sz="115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214414" y="300037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－</a:t>
            </a:r>
            <a:endParaRPr kumimoji="1" lang="ja-JP" altLang="en-US" sz="115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7686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８</a:t>
            </a:r>
            <a:endParaRPr kumimoji="1" lang="ja-JP" altLang="en-US" sz="115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1285852" y="4500570"/>
            <a:ext cx="52149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50029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十のへや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8624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一のへや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/>
          <p:nvPr/>
        </p:nvCxnSpPr>
        <p:spPr>
          <a:xfrm rot="16200000" flipH="1">
            <a:off x="3750463" y="2464587"/>
            <a:ext cx="64294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500694" y="3500438"/>
            <a:ext cx="657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２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 rot="20324869">
            <a:off x="4748383" y="798448"/>
            <a:ext cx="1718304" cy="36619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9124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８</a:t>
            </a:r>
            <a:endParaRPr kumimoji="1" lang="ja-JP" alt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40" grpId="0"/>
      <p:bldP spid="42" grpId="0" animBg="1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1714480" y="714356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1714480" y="2571744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44"/>
          <p:cNvGrpSpPr/>
          <p:nvPr/>
        </p:nvGrpSpPr>
        <p:grpSpPr>
          <a:xfrm>
            <a:off x="2714612" y="857232"/>
            <a:ext cx="2693152" cy="1862048"/>
            <a:chOff x="2786051" y="857232"/>
            <a:chExt cx="2693152" cy="186204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786051" y="857232"/>
              <a:ext cx="1143008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500" dirty="0" smtClean="0"/>
                <a:t>１</a:t>
              </a:r>
              <a:endParaRPr kumimoji="1" lang="ja-JP" altLang="en-US" sz="115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286248" y="857232"/>
              <a:ext cx="119295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500" dirty="0" smtClean="0"/>
                <a:t>１</a:t>
              </a:r>
              <a:endParaRPr kumimoji="1" lang="ja-JP" altLang="en-US" sz="115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214414" y="300037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－</a:t>
            </a:r>
            <a:endParaRPr kumimoji="1" lang="ja-JP" altLang="en-US" sz="115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7686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２</a:t>
            </a:r>
            <a:endParaRPr kumimoji="1" lang="ja-JP" altLang="en-US" sz="115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1285852" y="4500570"/>
            <a:ext cx="52149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50029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十のへや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8624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一のへや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/>
          <p:nvPr/>
        </p:nvCxnSpPr>
        <p:spPr>
          <a:xfrm rot="16200000" flipH="1">
            <a:off x="3750463" y="2464587"/>
            <a:ext cx="64294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500694" y="3500438"/>
            <a:ext cx="657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８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 rot="20324869">
            <a:off x="4748383" y="798448"/>
            <a:ext cx="1718304" cy="36619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9124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９</a:t>
            </a:r>
            <a:endParaRPr kumimoji="1" lang="ja-JP" alt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40" grpId="0"/>
      <p:bldP spid="42" grpId="0" animBg="1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1714480" y="714356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1714480" y="2571744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44"/>
          <p:cNvGrpSpPr/>
          <p:nvPr/>
        </p:nvGrpSpPr>
        <p:grpSpPr>
          <a:xfrm>
            <a:off x="2714612" y="857232"/>
            <a:ext cx="2693152" cy="1862048"/>
            <a:chOff x="2786051" y="857232"/>
            <a:chExt cx="2693152" cy="186204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786051" y="857232"/>
              <a:ext cx="1143008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500" dirty="0" smtClean="0"/>
                <a:t>１</a:t>
              </a:r>
              <a:endParaRPr kumimoji="1" lang="ja-JP" altLang="en-US" sz="115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286248" y="857232"/>
              <a:ext cx="119295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500" dirty="0" smtClean="0"/>
                <a:t>２</a:t>
              </a:r>
              <a:endParaRPr kumimoji="1" lang="ja-JP" altLang="en-US" sz="115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214414" y="300037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－</a:t>
            </a:r>
            <a:endParaRPr kumimoji="1" lang="ja-JP" altLang="en-US" sz="115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7686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３</a:t>
            </a:r>
            <a:endParaRPr kumimoji="1" lang="ja-JP" altLang="en-US" sz="115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1285852" y="4500570"/>
            <a:ext cx="52149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50029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十のへや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8624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一のへや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/>
          <p:nvPr/>
        </p:nvCxnSpPr>
        <p:spPr>
          <a:xfrm rot="16200000" flipH="1">
            <a:off x="3750463" y="2464587"/>
            <a:ext cx="64294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500694" y="3500438"/>
            <a:ext cx="657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７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 rot="20324869">
            <a:off x="4748383" y="798448"/>
            <a:ext cx="1718304" cy="36619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9124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９</a:t>
            </a:r>
            <a:endParaRPr kumimoji="1" lang="ja-JP" alt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40" grpId="0"/>
      <p:bldP spid="42" grpId="0" animBg="1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コネクタ 11"/>
          <p:cNvCxnSpPr/>
          <p:nvPr/>
        </p:nvCxnSpPr>
        <p:spPr>
          <a:xfrm>
            <a:off x="1714480" y="714356"/>
            <a:ext cx="52149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5400000">
            <a:off x="1714480" y="2571744"/>
            <a:ext cx="47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44"/>
          <p:cNvGrpSpPr/>
          <p:nvPr/>
        </p:nvGrpSpPr>
        <p:grpSpPr>
          <a:xfrm>
            <a:off x="2714612" y="857232"/>
            <a:ext cx="2693152" cy="1862048"/>
            <a:chOff x="2786051" y="857232"/>
            <a:chExt cx="2693152" cy="186204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2786051" y="857232"/>
              <a:ext cx="1143008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500" dirty="0" smtClean="0"/>
                <a:t>１</a:t>
              </a:r>
              <a:endParaRPr kumimoji="1" lang="ja-JP" altLang="en-US" sz="11500" dirty="0"/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4286248" y="857232"/>
              <a:ext cx="119295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1500" dirty="0" smtClean="0"/>
                <a:t>３</a:t>
              </a:r>
              <a:endParaRPr kumimoji="1" lang="ja-JP" altLang="en-US" sz="11500" dirty="0"/>
            </a:p>
          </p:txBody>
        </p:sp>
      </p:grpSp>
      <p:sp>
        <p:nvSpPr>
          <p:cNvPr id="24" name="テキスト ボックス 23"/>
          <p:cNvSpPr txBox="1"/>
          <p:nvPr/>
        </p:nvSpPr>
        <p:spPr>
          <a:xfrm>
            <a:off x="1214414" y="3000372"/>
            <a:ext cx="1659429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－</a:t>
            </a:r>
            <a:endParaRPr kumimoji="1" lang="ja-JP" altLang="en-US" sz="115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57686" y="2714620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６</a:t>
            </a:r>
            <a:endParaRPr kumimoji="1" lang="ja-JP" altLang="en-US" sz="11500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1285852" y="4500570"/>
            <a:ext cx="52149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250029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十のへや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86248" y="35716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一のへや</a:t>
            </a:r>
            <a:endParaRPr kumimoji="1" lang="ja-JP" altLang="en-US" dirty="0"/>
          </a:p>
        </p:txBody>
      </p:sp>
      <p:cxnSp>
        <p:nvCxnSpPr>
          <p:cNvPr id="39" name="直線矢印コネクタ 38"/>
          <p:cNvCxnSpPr/>
          <p:nvPr/>
        </p:nvCxnSpPr>
        <p:spPr>
          <a:xfrm rot="16200000" flipH="1">
            <a:off x="3750463" y="2464587"/>
            <a:ext cx="642942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5500694" y="3500438"/>
            <a:ext cx="657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FF0000"/>
                </a:solidFill>
              </a:rPr>
              <a:t>４</a:t>
            </a:r>
            <a:endParaRPr kumimoji="1" lang="ja-JP" altLang="en-US" sz="5400" dirty="0">
              <a:solidFill>
                <a:srgbClr val="FF0000"/>
              </a:solidFill>
            </a:endParaRPr>
          </a:p>
        </p:txBody>
      </p:sp>
      <p:sp>
        <p:nvSpPr>
          <p:cNvPr id="42" name="円/楕円 41"/>
          <p:cNvSpPr/>
          <p:nvPr/>
        </p:nvSpPr>
        <p:spPr>
          <a:xfrm rot="20324869">
            <a:off x="4748383" y="798448"/>
            <a:ext cx="1718304" cy="366192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429124" y="4643446"/>
            <a:ext cx="119295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500" dirty="0" smtClean="0"/>
              <a:t>７</a:t>
            </a:r>
            <a:endParaRPr kumimoji="1" lang="ja-JP" altLang="en-US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40" grpId="0"/>
      <p:bldP spid="42" grpId="0" animBg="1"/>
      <p:bldP spid="4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112</Words>
  <Application>Microsoft Office PowerPoint</Application>
  <PresentationFormat>画面に合わせる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eomi-edu</dc:creator>
  <cp:lastModifiedBy>eomi-edu</cp:lastModifiedBy>
  <cp:revision>3</cp:revision>
  <dcterms:created xsi:type="dcterms:W3CDTF">2011-09-07T09:09:08Z</dcterms:created>
  <dcterms:modified xsi:type="dcterms:W3CDTF">2011-09-07T09:38:52Z</dcterms:modified>
</cp:coreProperties>
</file>