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B1409-6FFA-4B3A-98D1-0D7482D86B36}" type="datetimeFigureOut">
              <a:rPr kumimoji="1" lang="ja-JP" altLang="en-US" smtClean="0"/>
              <a:pPr/>
              <a:t>2011/9/13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367F-1FFE-4CED-B069-99AA6D270F2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 rot="5400000">
            <a:off x="1357290" y="2143116"/>
            <a:ext cx="2643206" cy="214314"/>
            <a:chOff x="1643042" y="5643578"/>
            <a:chExt cx="5715040" cy="571504"/>
          </a:xfrm>
        </p:grpSpPr>
        <p:sp>
          <p:nvSpPr>
            <p:cNvPr id="5" name="正方形/長方形 4"/>
            <p:cNvSpPr/>
            <p:nvPr/>
          </p:nvSpPr>
          <p:spPr>
            <a:xfrm>
              <a:off x="1643042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214546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786050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357554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929058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500562" y="5643578"/>
              <a:ext cx="2857520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３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５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７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4250529" y="2464587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３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８</a:t>
            </a:r>
            <a:endParaRPr kumimoji="1" lang="ja-JP" altLang="en-US" sz="11500" dirty="0"/>
          </a:p>
        </p:txBody>
      </p:sp>
      <p:grpSp>
        <p:nvGrpSpPr>
          <p:cNvPr id="48" name="グループ化 47"/>
          <p:cNvGrpSpPr/>
          <p:nvPr/>
        </p:nvGrpSpPr>
        <p:grpSpPr>
          <a:xfrm>
            <a:off x="5500694" y="1214422"/>
            <a:ext cx="214314" cy="1357322"/>
            <a:chOff x="6643702" y="1214422"/>
            <a:chExt cx="214314" cy="1428760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6643702" y="1785926"/>
              <a:ext cx="214314" cy="857256"/>
              <a:chOff x="5572132" y="1357298"/>
              <a:chExt cx="214314" cy="857256"/>
            </a:xfrm>
          </p:grpSpPr>
          <p:sp>
            <p:nvSpPr>
              <p:cNvPr id="28" name="正方形/長方形 27"/>
              <p:cNvSpPr/>
              <p:nvPr/>
            </p:nvSpPr>
            <p:spPr>
              <a:xfrm rot="5400000">
                <a:off x="5536413" y="1393017"/>
                <a:ext cx="285752" cy="21431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 rot="5400000">
                <a:off x="5536413" y="1678769"/>
                <a:ext cx="285752" cy="21431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 rot="5400000">
                <a:off x="5536413" y="1964521"/>
                <a:ext cx="285752" cy="21431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6" name="正方形/長方形 45"/>
            <p:cNvSpPr/>
            <p:nvPr/>
          </p:nvSpPr>
          <p:spPr>
            <a:xfrm rot="5400000">
              <a:off x="6607983" y="1535893"/>
              <a:ext cx="285752" cy="21431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 rot="5400000">
              <a:off x="6607983" y="1250141"/>
              <a:ext cx="285752" cy="21431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" name="グループ化 30"/>
          <p:cNvGrpSpPr/>
          <p:nvPr/>
        </p:nvGrpSpPr>
        <p:grpSpPr>
          <a:xfrm rot="5400000">
            <a:off x="1071538" y="2143116"/>
            <a:ext cx="2643206" cy="214314"/>
            <a:chOff x="1643042" y="5643578"/>
            <a:chExt cx="5715040" cy="571504"/>
          </a:xfrm>
        </p:grpSpPr>
        <p:sp>
          <p:nvSpPr>
            <p:cNvPr id="32" name="正方形/長方形 31"/>
            <p:cNvSpPr/>
            <p:nvPr/>
          </p:nvSpPr>
          <p:spPr>
            <a:xfrm>
              <a:off x="1643042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2214546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786050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357554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3929058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4500562" y="5643578"/>
              <a:ext cx="2857520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/>
          <p:cNvGrpSpPr/>
          <p:nvPr/>
        </p:nvGrpSpPr>
        <p:grpSpPr>
          <a:xfrm rot="5400000">
            <a:off x="785786" y="2143116"/>
            <a:ext cx="2643206" cy="214314"/>
            <a:chOff x="1643042" y="5643578"/>
            <a:chExt cx="5715040" cy="571504"/>
          </a:xfrm>
        </p:grpSpPr>
        <p:sp>
          <p:nvSpPr>
            <p:cNvPr id="50" name="正方形/長方形 49"/>
            <p:cNvSpPr/>
            <p:nvPr/>
          </p:nvSpPr>
          <p:spPr>
            <a:xfrm>
              <a:off x="1643042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2214546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786050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357554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929058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4500562" y="5643578"/>
              <a:ext cx="2857520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/>
          <p:cNvGrpSpPr/>
          <p:nvPr/>
        </p:nvGrpSpPr>
        <p:grpSpPr>
          <a:xfrm rot="5400000">
            <a:off x="2857488" y="2214554"/>
            <a:ext cx="2643206" cy="214314"/>
            <a:chOff x="1643042" y="5643578"/>
            <a:chExt cx="5715040" cy="571504"/>
          </a:xfrm>
        </p:grpSpPr>
        <p:sp>
          <p:nvSpPr>
            <p:cNvPr id="57" name="正方形/長方形 56"/>
            <p:cNvSpPr/>
            <p:nvPr/>
          </p:nvSpPr>
          <p:spPr>
            <a:xfrm>
              <a:off x="1643042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214546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786050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3357554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929058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4500562" y="5643578"/>
              <a:ext cx="2857520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4" name="直線コネクタ 63"/>
          <p:cNvCxnSpPr/>
          <p:nvPr/>
        </p:nvCxnSpPr>
        <p:spPr>
          <a:xfrm rot="16200000" flipH="1">
            <a:off x="2536017" y="1535893"/>
            <a:ext cx="128588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3143240" y="571480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</a:rPr>
              <a:t>２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714612" y="4572008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２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  <p:bldP spid="65" grpId="0"/>
      <p:bldP spid="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４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２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６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4250529" y="2607463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４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６</a:t>
            </a:r>
            <a:endParaRPr kumimoji="1" lang="ja-JP" altLang="en-US" sz="11500" dirty="0"/>
          </a:p>
        </p:txBody>
      </p:sp>
      <p:cxnSp>
        <p:nvCxnSpPr>
          <p:cNvPr id="17" name="直線コネクタ 16"/>
          <p:cNvCxnSpPr/>
          <p:nvPr/>
        </p:nvCxnSpPr>
        <p:spPr>
          <a:xfrm rot="16200000" flipH="1">
            <a:off x="2536017" y="1535893"/>
            <a:ext cx="128588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143240" y="571480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</a:rPr>
              <a:t>３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7620" y="221455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accent1"/>
                </a:solidFill>
              </a:rPr>
              <a:t>10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１</a:t>
            </a:r>
            <a:endParaRPr kumimoji="1" lang="ja-JP" altLang="en-US" sz="115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14612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２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４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８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３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５</a:t>
            </a:r>
            <a:endParaRPr kumimoji="1" lang="ja-JP" altLang="en-US" sz="115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２</a:t>
            </a:r>
            <a:endParaRPr kumimoji="1" lang="ja-JP" altLang="en-US" sz="115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14612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２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4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８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３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４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4250529" y="2607463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６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９</a:t>
            </a:r>
            <a:endParaRPr kumimoji="1" lang="ja-JP" altLang="en-US" sz="11500" dirty="0"/>
          </a:p>
        </p:txBody>
      </p:sp>
      <p:cxnSp>
        <p:nvCxnSpPr>
          <p:cNvPr id="17" name="直線コネクタ 16"/>
          <p:cNvCxnSpPr/>
          <p:nvPr/>
        </p:nvCxnSpPr>
        <p:spPr>
          <a:xfrm rot="16200000" flipH="1">
            <a:off x="2536017" y="1535893"/>
            <a:ext cx="128588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143240" y="571480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</a:rPr>
              <a:t>７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7620" y="221455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accent1"/>
                </a:solidFill>
              </a:rPr>
              <a:t>10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２</a:t>
            </a:r>
            <a:endParaRPr kumimoji="1" lang="ja-JP" altLang="en-US" sz="115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14612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５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３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２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９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4250529" y="2607463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１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３</a:t>
            </a:r>
            <a:endParaRPr kumimoji="1" lang="ja-JP" altLang="en-US" sz="11500" dirty="0"/>
          </a:p>
        </p:txBody>
      </p:sp>
      <p:cxnSp>
        <p:nvCxnSpPr>
          <p:cNvPr id="17" name="直線コネクタ 16"/>
          <p:cNvCxnSpPr/>
          <p:nvPr/>
        </p:nvCxnSpPr>
        <p:spPr>
          <a:xfrm rot="16200000" flipH="1">
            <a:off x="2536017" y="1535893"/>
            <a:ext cx="128588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143240" y="571480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</a:rPr>
              <a:t>２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7620" y="221455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accent1"/>
                </a:solidFill>
              </a:rPr>
              <a:t>10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２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  <p:bldP spid="18" grpId="0"/>
      <p:bldP spid="19" grpId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４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５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７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4250529" y="2607463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３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８</a:t>
            </a:r>
            <a:endParaRPr kumimoji="1" lang="ja-JP" altLang="en-US" sz="11500" dirty="0"/>
          </a:p>
        </p:txBody>
      </p:sp>
      <p:cxnSp>
        <p:nvCxnSpPr>
          <p:cNvPr id="17" name="直線コネクタ 16"/>
          <p:cNvCxnSpPr/>
          <p:nvPr/>
        </p:nvCxnSpPr>
        <p:spPr>
          <a:xfrm rot="16200000" flipH="1">
            <a:off x="2536017" y="1535893"/>
            <a:ext cx="128588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143240" y="571480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</a:rPr>
              <a:t>３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7620" y="221455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accent1"/>
                </a:solidFill>
              </a:rPr>
              <a:t>10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３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６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２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９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4250529" y="2607463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１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３</a:t>
            </a:r>
            <a:endParaRPr kumimoji="1" lang="ja-JP" altLang="en-US" sz="11500" dirty="0"/>
          </a:p>
        </p:txBody>
      </p:sp>
      <p:cxnSp>
        <p:nvCxnSpPr>
          <p:cNvPr id="17" name="直線コネクタ 16"/>
          <p:cNvCxnSpPr/>
          <p:nvPr/>
        </p:nvCxnSpPr>
        <p:spPr>
          <a:xfrm rot="16200000" flipH="1">
            <a:off x="2536017" y="1535893"/>
            <a:ext cx="128588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143240" y="571480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</a:rPr>
              <a:t>５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7620" y="221455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accent1"/>
                </a:solidFill>
              </a:rPr>
              <a:t>10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５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７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４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６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4250529" y="2607463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４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８</a:t>
            </a:r>
            <a:endParaRPr kumimoji="1" lang="ja-JP" altLang="en-US" sz="11500" dirty="0"/>
          </a:p>
        </p:txBody>
      </p:sp>
      <p:cxnSp>
        <p:nvCxnSpPr>
          <p:cNvPr id="17" name="直線コネクタ 16"/>
          <p:cNvCxnSpPr/>
          <p:nvPr/>
        </p:nvCxnSpPr>
        <p:spPr>
          <a:xfrm rot="16200000" flipH="1">
            <a:off x="2536017" y="1535893"/>
            <a:ext cx="128588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143240" y="571480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</a:rPr>
              <a:t>６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7620" y="221455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accent1"/>
                </a:solidFill>
              </a:rPr>
              <a:t>10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smtClean="0"/>
              <a:t>６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７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４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６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4250529" y="2607463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４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８</a:t>
            </a:r>
            <a:endParaRPr kumimoji="1" lang="ja-JP" altLang="en-US" sz="11500" dirty="0"/>
          </a:p>
        </p:txBody>
      </p:sp>
      <p:cxnSp>
        <p:nvCxnSpPr>
          <p:cNvPr id="17" name="直線コネクタ 16"/>
          <p:cNvCxnSpPr/>
          <p:nvPr/>
        </p:nvCxnSpPr>
        <p:spPr>
          <a:xfrm rot="16200000" flipH="1">
            <a:off x="2536017" y="1535893"/>
            <a:ext cx="128588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143240" y="571480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</a:rPr>
              <a:t>６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7620" y="221455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accent1"/>
                </a:solidFill>
              </a:rPr>
              <a:t>10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smtClean="0"/>
              <a:t>３</a:t>
            </a:r>
            <a:endParaRPr kumimoji="1" lang="ja-JP" altLang="en-US" sz="115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14612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３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  <p:bldP spid="18" grpId="0"/>
      <p:bldP spid="19" grpId="0"/>
      <p:bldP spid="20" grpId="0"/>
      <p:bldP spid="2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５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３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９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4250529" y="2607463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１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４</a:t>
            </a:r>
            <a:endParaRPr kumimoji="1" lang="ja-JP" altLang="en-US" sz="11500" dirty="0"/>
          </a:p>
        </p:txBody>
      </p:sp>
      <p:cxnSp>
        <p:nvCxnSpPr>
          <p:cNvPr id="17" name="直線コネクタ 16"/>
          <p:cNvCxnSpPr/>
          <p:nvPr/>
        </p:nvCxnSpPr>
        <p:spPr>
          <a:xfrm rot="16200000" flipH="1">
            <a:off x="2536017" y="1535893"/>
            <a:ext cx="128588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143240" y="571480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</a:rPr>
              <a:t>４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7620" y="221455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accent1"/>
                </a:solidFill>
              </a:rPr>
              <a:t>10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１</a:t>
            </a:r>
            <a:endParaRPr kumimoji="1" lang="ja-JP" altLang="en-US" sz="115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14612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３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７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５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８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4250529" y="2607463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２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７</a:t>
            </a:r>
            <a:endParaRPr kumimoji="1" lang="ja-JP" altLang="en-US" sz="11500" dirty="0"/>
          </a:p>
        </p:txBody>
      </p:sp>
      <p:cxnSp>
        <p:nvCxnSpPr>
          <p:cNvPr id="17" name="直線コネクタ 16"/>
          <p:cNvCxnSpPr/>
          <p:nvPr/>
        </p:nvCxnSpPr>
        <p:spPr>
          <a:xfrm rot="16200000" flipH="1">
            <a:off x="2536017" y="1535893"/>
            <a:ext cx="1285884" cy="50006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143240" y="571480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chemeClr val="accent1"/>
                </a:solidFill>
              </a:rPr>
              <a:t>６</a:t>
            </a:r>
            <a:endParaRPr kumimoji="1" lang="ja-JP" altLang="en-US" sz="5400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57620" y="2214554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>
                <a:solidFill>
                  <a:schemeClr val="accent1"/>
                </a:solidFill>
              </a:rPr>
              <a:t>10</a:t>
            </a:r>
            <a:endParaRPr kumimoji="1" lang="ja-JP" altLang="en-US" sz="4000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４</a:t>
            </a:r>
            <a:endParaRPr kumimoji="1" lang="ja-JP" altLang="en-US" sz="115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14612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２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８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７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４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３</a:t>
            </a:r>
            <a:endParaRPr kumimoji="1" lang="ja-JP" altLang="en-US" sz="115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14612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３</a:t>
            </a:r>
            <a:endParaRPr kumimoji="1" lang="ja-JP" altLang="en-US" sz="115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714612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５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4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204</Words>
  <Application>Microsoft Office PowerPoint</Application>
  <PresentationFormat>画面に合わせる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eomi-edu</dc:creator>
  <cp:lastModifiedBy>eomi-edu</cp:lastModifiedBy>
  <cp:revision>12</cp:revision>
  <dcterms:created xsi:type="dcterms:W3CDTF">2011-09-07T09:09:08Z</dcterms:created>
  <dcterms:modified xsi:type="dcterms:W3CDTF">2011-09-12T23:58:07Z</dcterms:modified>
</cp:coreProperties>
</file>